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8" r:id="rId2"/>
    <p:sldId id="326" r:id="rId3"/>
    <p:sldId id="327" r:id="rId4"/>
    <p:sldId id="328" r:id="rId5"/>
    <p:sldId id="329" r:id="rId6"/>
  </p:sldIdLst>
  <p:sldSz cx="9144000" cy="6858000" type="screen4x3"/>
  <p:notesSz cx="6858000" cy="9144000"/>
  <p:custDataLst>
    <p:tags r:id="rId8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saedi" initials="M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FF33"/>
    <a:srgbClr val="4FE719"/>
    <a:srgbClr val="3EA614"/>
    <a:srgbClr val="CCCC00"/>
    <a:srgbClr val="1ADAEE"/>
    <a:srgbClr val="3BC54B"/>
    <a:srgbClr val="66FF33"/>
    <a:srgbClr val="00FF99"/>
    <a:srgbClr val="92C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46" autoAdjust="0"/>
    <p:restoredTop sz="86216" autoAdjust="0"/>
  </p:normalViewPr>
  <p:slideViewPr>
    <p:cSldViewPr>
      <p:cViewPr varScale="1">
        <p:scale>
          <a:sx n="94" d="100"/>
          <a:sy n="94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6A0C51-C0C1-45ED-A40F-4D1979FF6ABF}" type="datetimeFigureOut">
              <a:rPr lang="fa-IR" smtClean="0"/>
              <a:pPr/>
              <a:t>28/06/1443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CB3934-AB79-4C26-B7F0-861280D3E54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026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B3934-AB79-4C26-B7F0-861280D3E54E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B3934-AB79-4C26-B7F0-861280D3E54E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B3934-AB79-4C26-B7F0-861280D3E54E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B3934-AB79-4C26-B7F0-861280D3E54E}" type="slidenum">
              <a:rPr lang="fa-IR" smtClean="0"/>
              <a:pPr/>
              <a:t>5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437A0-0D4A-4351-A4AA-744A711B9B8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orm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2852936"/>
            <a:ext cx="9144000" cy="3298676"/>
          </a:xfrm>
        </p:spPr>
        <p:txBody>
          <a:bodyPr>
            <a:normAutofit/>
          </a:bodyPr>
          <a:lstStyle/>
          <a:p>
            <a:pPr algn="ctr" rtl="1" eaLnBrk="1" hangingPunct="1">
              <a:buFontTx/>
              <a:buNone/>
            </a:pPr>
            <a:r>
              <a:rPr lang="fa-IR" sz="4000" b="1" dirty="0" smtClean="0">
                <a:solidFill>
                  <a:srgbClr val="FFFF00"/>
                </a:solidFill>
                <a:latin typeface="IranNastaliq" pitchFamily="18" charset="0"/>
                <a:cs typeface="B Lotus" pitchFamily="2" charset="-78"/>
              </a:rPr>
              <a:t>روند تصویب طرح ها</a:t>
            </a:r>
            <a:endParaRPr lang="en-US" sz="4000" b="1" dirty="0" smtClean="0">
              <a:solidFill>
                <a:srgbClr val="FFFF00"/>
              </a:solidFill>
              <a:latin typeface="IranNastaliq" pitchFamily="18" charset="0"/>
              <a:cs typeface="B Lotus" pitchFamily="2" charset="-78"/>
            </a:endParaRPr>
          </a:p>
          <a:p>
            <a:pPr algn="ctr" rtl="1" eaLnBrk="1" hangingPunct="1">
              <a:buFontTx/>
              <a:buNone/>
            </a:pPr>
            <a:r>
              <a:rPr lang="fa-IR" sz="3600" b="1" dirty="0" smtClean="0">
                <a:solidFill>
                  <a:srgbClr val="FFFF00"/>
                </a:solidFill>
                <a:latin typeface="IranNastaliq" pitchFamily="18" charset="0"/>
                <a:cs typeface="B Lotus" pitchFamily="2" charset="-78"/>
              </a:rPr>
              <a:t> </a:t>
            </a:r>
          </a:p>
          <a:p>
            <a:pPr algn="ctr" rtl="1" eaLnBrk="1" hangingPunct="1">
              <a:buFontTx/>
              <a:buNone/>
            </a:pPr>
            <a:r>
              <a:rPr lang="fa-IR" sz="2800" b="1" dirty="0" smtClean="0">
                <a:solidFill>
                  <a:srgbClr val="FFFF00"/>
                </a:solidFill>
                <a:latin typeface="IranNastaliq" pitchFamily="18" charset="0"/>
                <a:cs typeface="B Lotus" pitchFamily="2" charset="-78"/>
              </a:rPr>
              <a:t>زمستان1400</a:t>
            </a:r>
            <a:endParaRPr lang="en-US" sz="2800" b="1" dirty="0" smtClean="0">
              <a:solidFill>
                <a:srgbClr val="FFFF00"/>
              </a:solidFill>
              <a:latin typeface="IranNastaliq" pitchFamily="18" charset="0"/>
              <a:cs typeface="B Lotus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-24016"/>
            <a:ext cx="2852936" cy="285293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6660232" y="412074"/>
            <a:ext cx="2267744" cy="928694"/>
          </a:xfrm>
          <a:prstGeom prst="bevel">
            <a:avLst/>
          </a:prstGeom>
          <a:solidFill>
            <a:srgbClr val="92CA36"/>
          </a:solidFill>
          <a:effectLst>
            <a:outerShdw blurRad="130000" dist="5080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مراحل تصویب</a:t>
            </a:r>
            <a:endParaRPr lang="fa-IR" sz="2800" b="1" dirty="0">
              <a:solidFill>
                <a:schemeClr val="tx1"/>
              </a:solidFill>
              <a:effectLst>
                <a:outerShdw blurRad="38100" dist="1397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03648" y="188640"/>
            <a:ext cx="5040560" cy="1224136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ارائه پروپوزال طرح تحقیقاتی به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رییس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مرکز تحقیقات</a:t>
            </a:r>
            <a:endParaRPr lang="en-US" sz="2000" b="1" dirty="0">
              <a:solidFill>
                <a:schemeClr val="bg1"/>
              </a:solidFill>
              <a:cs typeface="B Lotus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603250" y="173345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675258" y="3317630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673670" y="497381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763688" y="2132856"/>
            <a:ext cx="4464496" cy="9361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  <a:hlinkClick r:id="rId3" action="ppaction://hlinkfile"/>
              </a:rPr>
              <a:t>کنترل اطلاعات ضروری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در پیش نویس طرح توسط کارشناس پژوهشی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مرکز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تحقیقات</a:t>
            </a: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63688" y="3717032"/>
            <a:ext cx="4464496" cy="864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ثبت پروپوزال در سامانه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پژوهشیار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دانشگاه</a:t>
            </a: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63688" y="5373216"/>
            <a:ext cx="4464496" cy="1080120"/>
          </a:xfrm>
          <a:prstGeom prst="roundRect">
            <a:avLst/>
          </a:prstGeom>
          <a:solidFill>
            <a:schemeClr val="accent3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ارسال پروپوزال برای داوری</a:t>
            </a:r>
            <a:r>
              <a:rPr lang="fa-IR" sz="2000" b="1" dirty="0" smtClean="0">
                <a:solidFill>
                  <a:schemeClr val="accent2"/>
                </a:solidFill>
                <a:cs typeface="B Lotus" pitchFamily="2" charset="-78"/>
              </a:rPr>
              <a:t>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توسط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رییس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مرکز تحقیقات</a:t>
            </a: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>
          <a:xfrm rot="5400000">
            <a:off x="3603250" y="173345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675258" y="3392488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673670" y="4821248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763688" y="2132856"/>
            <a:ext cx="4464496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طرح موضوع در جلسه شورای پژوهشی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مرکز </a:t>
            </a: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تحقیقات</a:t>
            </a: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63688" y="5214950"/>
            <a:ext cx="4464496" cy="1080120"/>
          </a:xfrm>
          <a:prstGeom prst="roundRect">
            <a:avLst/>
          </a:prstGeom>
          <a:solidFill>
            <a:schemeClr val="accent3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ar-IQ" sz="2000" b="1" dirty="0" smtClean="0">
                <a:solidFill>
                  <a:schemeClr val="bg1"/>
                </a:solidFill>
                <a:cs typeface="B Lotus" pitchFamily="2" charset="-78"/>
              </a:rPr>
              <a:t>ارسال به معاونت تحقیقات و فناوری</a:t>
            </a: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91680" y="492632"/>
            <a:ext cx="4464496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ارائه اعمال نظرات داوران توسط مجری</a:t>
            </a: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4" name="Bevel 13"/>
          <p:cNvSpPr/>
          <p:nvPr/>
        </p:nvSpPr>
        <p:spPr>
          <a:xfrm>
            <a:off x="6516216" y="412074"/>
            <a:ext cx="2483768" cy="928694"/>
          </a:xfrm>
          <a:prstGeom prst="bevel">
            <a:avLst/>
          </a:prstGeom>
          <a:solidFill>
            <a:srgbClr val="92CA36"/>
          </a:solidFill>
          <a:effectLst>
            <a:outerShdw blurRad="130000" dist="5080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…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مراحل تصویب</a:t>
            </a:r>
            <a:endParaRPr lang="fa-IR" sz="2800" b="1" dirty="0">
              <a:solidFill>
                <a:schemeClr val="tx1"/>
              </a:solidFill>
              <a:effectLst>
                <a:outerShdw blurRad="38100" dist="1397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74146" y="3786190"/>
            <a:ext cx="1512168" cy="673559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تایید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86380" y="3786190"/>
            <a:ext cx="1512168" cy="673559"/>
          </a:xfrm>
          <a:prstGeom prst="roundRect">
            <a:avLst/>
          </a:prstGeom>
          <a:solidFill>
            <a:schemeClr val="accent2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عدم تایید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5430050" y="2570950"/>
            <a:ext cx="2286016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394330" y="3392488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>
          <a:xfrm>
            <a:off x="3643306" y="1052736"/>
            <a:ext cx="0" cy="648072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635896" y="2924944"/>
            <a:ext cx="1588" cy="576066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635896" y="4293096"/>
            <a:ext cx="1589" cy="576066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547664" y="4941168"/>
            <a:ext cx="4464496" cy="720080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ar-IQ" sz="2000" b="1" dirty="0" smtClean="0">
                <a:solidFill>
                  <a:schemeClr val="bg1"/>
                </a:solidFill>
                <a:cs typeface="B Lotus" pitchFamily="2" charset="-78"/>
              </a:rPr>
              <a:t>ارسال به شورای پژوهشی دانشگاه</a:t>
            </a: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28728" y="260648"/>
            <a:ext cx="4464496" cy="7920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بررسی اولیه توسط تیم کارشناسی</a:t>
            </a: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4" name="Bevel 13"/>
          <p:cNvSpPr/>
          <p:nvPr/>
        </p:nvSpPr>
        <p:spPr>
          <a:xfrm>
            <a:off x="6444208" y="412074"/>
            <a:ext cx="2483768" cy="928694"/>
          </a:xfrm>
          <a:prstGeom prst="bevel">
            <a:avLst/>
          </a:prstGeom>
          <a:solidFill>
            <a:srgbClr val="92CA36"/>
          </a:solidFill>
          <a:effectLst>
            <a:outerShdw blurRad="130000" dist="5080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…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مراحل تصویب</a:t>
            </a:r>
            <a:endParaRPr lang="fa-IR" sz="2800" b="1" dirty="0">
              <a:solidFill>
                <a:schemeClr val="tx1"/>
              </a:solidFill>
              <a:effectLst>
                <a:outerShdw blurRad="38100" dist="1397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987824" y="3573016"/>
            <a:ext cx="1224136" cy="673559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خیر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1" name="Flowchart: Decision 10"/>
          <p:cNvSpPr/>
          <p:nvPr/>
        </p:nvSpPr>
        <p:spPr>
          <a:xfrm>
            <a:off x="1907704" y="1772816"/>
            <a:ext cx="3456384" cy="1152128"/>
          </a:xfrm>
          <a:prstGeom prst="flowChartDecision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نیاز به اصلاح دارد؟</a:t>
            </a:r>
            <a:endParaRPr lang="en-US" sz="20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56176" y="2276872"/>
            <a:ext cx="1224136" cy="576064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بله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36096" y="2348880"/>
            <a:ext cx="576064" cy="0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452320" y="1484784"/>
            <a:ext cx="0" cy="720080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835696" y="6021288"/>
            <a:ext cx="1224136" cy="601551"/>
          </a:xfrm>
          <a:prstGeom prst="roundRect">
            <a:avLst/>
          </a:prstGeom>
          <a:solidFill>
            <a:schemeClr val="accent2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مردود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47864" y="6021288"/>
            <a:ext cx="1224136" cy="601551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تصویب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860032" y="5995801"/>
            <a:ext cx="1800200" cy="6015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نیاز به اصلاح دارد</a:t>
            </a:r>
            <a:endParaRPr lang="fa-IR" sz="2000" b="1" dirty="0">
              <a:solidFill>
                <a:schemeClr val="bg1"/>
              </a:solidFill>
              <a:cs typeface="B Lotus" pitchFamily="2" charset="-78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516216" y="3140968"/>
            <a:ext cx="72008" cy="2664296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555776" y="5661248"/>
            <a:ext cx="0" cy="432050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779912" y="5661248"/>
            <a:ext cx="0" cy="360042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724128" y="5661246"/>
            <a:ext cx="0" cy="360042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732240" y="6237312"/>
            <a:ext cx="504056" cy="0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7308304" y="5733256"/>
            <a:ext cx="1656184" cy="864096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اصلاح توسط مجری</a:t>
            </a:r>
            <a:endParaRPr lang="fa-IR" sz="2000" b="1" dirty="0">
              <a:solidFill>
                <a:schemeClr val="bg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>
          <a:xfrm rot="5400000">
            <a:off x="2307106" y="173345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691680" y="404664"/>
            <a:ext cx="4464496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cs typeface="B Lotus" pitchFamily="2" charset="-78"/>
              </a:rPr>
            </a:br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طرح در کمیته اخلاق</a:t>
            </a:r>
          </a:p>
          <a:p>
            <a:pPr algn="ctr"/>
            <a:endParaRPr lang="fa-IR" sz="20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algn="ctr"/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4" name="Bevel 13"/>
          <p:cNvSpPr/>
          <p:nvPr/>
        </p:nvSpPr>
        <p:spPr>
          <a:xfrm>
            <a:off x="6444208" y="412074"/>
            <a:ext cx="2483768" cy="928694"/>
          </a:xfrm>
          <a:prstGeom prst="bevel">
            <a:avLst/>
          </a:prstGeom>
          <a:solidFill>
            <a:srgbClr val="92CA36"/>
          </a:solidFill>
          <a:effectLst>
            <a:outerShdw blurRad="130000" dist="508000" dir="27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…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1397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مراحل تصویب</a:t>
            </a:r>
            <a:endParaRPr lang="fa-IR" sz="2800" b="1" dirty="0">
              <a:solidFill>
                <a:schemeClr val="tx1"/>
              </a:solidFill>
              <a:effectLst>
                <a:outerShdw blurRad="38100" dist="1397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39952" y="2132856"/>
            <a:ext cx="2664296" cy="720080"/>
          </a:xfrm>
          <a:prstGeom prst="roundRect">
            <a:avLst/>
          </a:prstGeom>
          <a:solidFill>
            <a:srgbClr val="89FA3C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صدور کد کمیته اخلاق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51720" y="2132856"/>
            <a:ext cx="1224136" cy="601551"/>
          </a:xfrm>
          <a:prstGeom prst="roundRect">
            <a:avLst/>
          </a:prstGeom>
          <a:solidFill>
            <a:schemeClr val="accent2"/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عدم تایید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31640" y="3645024"/>
            <a:ext cx="2664296" cy="60155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0070C0"/>
            </a:solidFill>
            <a:prstDash val="sysDash"/>
          </a:ln>
          <a:effectLst>
            <a:outerShdw blurRad="254000" dist="5588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Lotus" pitchFamily="2" charset="-78"/>
              </a:rPr>
              <a:t>انعقاد قرارداد</a:t>
            </a:r>
            <a:endParaRPr lang="fa-IR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5115418" y="173345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2307106" y="3173614"/>
            <a:ext cx="642943" cy="1588"/>
          </a:xfrm>
          <a:prstGeom prst="straightConnector1">
            <a:avLst/>
          </a:prstGeom>
          <a:ln w="76200">
            <a:solidFill>
              <a:srgbClr val="66FF33"/>
            </a:solidFill>
            <a:tailEnd type="arrow"/>
          </a:ln>
          <a:effectLst>
            <a:outerShdw blurRad="101600" dist="2540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61&quot;/&gt;&lt;/object&gt;&lt;object type=&quot;3&quot; unique_id=&quot;10007&quot;&gt;&lt;property id=&quot;20148&quot; value=&quot;5&quot;/&gt;&lt;property id=&quot;20300&quot; value=&quot;Slide 4&quot;/&gt;&lt;property id=&quot;20307&quot; value=&quot;263&quot;/&gt;&lt;/object&gt;&lt;object type=&quot;3&quot; unique_id=&quot;10008&quot;&gt;&lt;property id=&quot;20148&quot; value=&quot;5&quot;/&gt;&lt;property id=&quot;20300&quot; value=&quot;Slide 5&quot;/&gt;&lt;property id=&quot;20307&quot; value=&quot;259&quot;/&gt;&lt;/object&gt;&lt;object type=&quot;3&quot; unique_id=&quot;10009&quot;&gt;&lt;property id=&quot;20148&quot; value=&quot;5&quot;/&gt;&lt;property id=&quot;20300&quot; value=&quot;Slide 6&quot;/&gt;&lt;property id=&quot;20307&quot; value=&quot;265&quot;/&gt;&lt;/object&gt;&lt;object type=&quot;3&quot; unique_id=&quot;10010&quot;&gt;&lt;property id=&quot;20148&quot; value=&quot;5&quot;/&gt;&lt;property id=&quot;20300&quot; value=&quot;Slide 7&quot;/&gt;&lt;property id=&quot;20307&quot; value=&quot;260&quot;/&gt;&lt;/object&gt;&lt;object type=&quot;3&quot; unique_id=&quot;10011&quot;&gt;&lt;property id=&quot;20148&quot; value=&quot;5&quot;/&gt;&lt;property id=&quot;20300&quot; value=&quot;Slide 8&quot;/&gt;&lt;property id=&quot;20307&quot; value=&quot;266&quot;/&gt;&lt;/object&gt;&lt;object type=&quot;3&quot; unique_id=&quot;10012&quot;&gt;&lt;property id=&quot;20148&quot; value=&quot;5&quot;/&gt;&lt;property id=&quot;20300&quot; value=&quot;Slide 9&quot;/&gt;&lt;property id=&quot;20307&quot; value=&quot;267&quot;/&gt;&lt;/object&gt;&lt;object type=&quot;3&quot; unique_id=&quot;10013&quot;&gt;&lt;property id=&quot;20148&quot; value=&quot;5&quot;/&gt;&lt;property id=&quot;20300&quot; value=&quot;Slide 10&quot;/&gt;&lt;property id=&quot;20307&quot; value=&quot;268&quot;/&gt;&lt;/object&gt;&lt;object type=&quot;3&quot; unique_id=&quot;10014&quot;&gt;&lt;property id=&quot;20148&quot; value=&quot;5&quot;/&gt;&lt;property id=&quot;20300&quot; value=&quot;Slide 11&quot;/&gt;&lt;property id=&quot;20307&quot; value=&quot;269&quot;/&gt;&lt;/object&gt;&lt;object type=&quot;3&quot; unique_id=&quot;10015&quot;&gt;&lt;property id=&quot;20148&quot; value=&quot;5&quot;/&gt;&lt;property id=&quot;20300&quot; value=&quot;Slide 12&quot;/&gt;&lt;property id=&quot;20307&quot; value=&quot;270&quot;/&gt;&lt;/object&gt;&lt;object type=&quot;3&quot; unique_id=&quot;10016&quot;&gt;&lt;property id=&quot;20148&quot; value=&quot;5&quot;/&gt;&lt;property id=&quot;20300&quot; value=&quot;Slide 13&quot;/&gt;&lt;property id=&quot;20307&quot; value=&quot;272&quot;/&gt;&lt;/object&gt;&lt;object type=&quot;3&quot; unique_id=&quot;10017&quot;&gt;&lt;property id=&quot;20148&quot; value=&quot;5&quot;/&gt;&lt;property id=&quot;20300&quot; value=&quot;Slide 14&quot;/&gt;&lt;property id=&quot;20307&quot; value=&quot;271&quot;/&gt;&lt;/object&gt;&lt;object type=&quot;3&quot; unique_id=&quot;10018&quot;&gt;&lt;property id=&quot;20148&quot; value=&quot;5&quot;/&gt;&lt;property id=&quot;20300&quot; value=&quot;Slide 15&quot;/&gt;&lt;property id=&quot;20307&quot; value=&quot;321&quot;/&gt;&lt;/object&gt;&lt;object type=&quot;3&quot; unique_id=&quot;10019&quot;&gt;&lt;property id=&quot;20148&quot; value=&quot;5&quot;/&gt;&lt;property id=&quot;20300&quot; value=&quot;Slide 16&quot;/&gt;&lt;property id=&quot;20307&quot; value=&quot;274&quot;/&gt;&lt;/object&gt;&lt;object type=&quot;3&quot; unique_id=&quot;10020&quot;&gt;&lt;property id=&quot;20148&quot; value=&quot;5&quot;/&gt;&lt;property id=&quot;20300&quot; value=&quot;Slide 17&quot;/&gt;&lt;property id=&quot;20307&quot; value=&quot;275&quot;/&gt;&lt;/object&gt;&lt;object type=&quot;3&quot; unique_id=&quot;10021&quot;&gt;&lt;property id=&quot;20148&quot; value=&quot;5&quot;/&gt;&lt;property id=&quot;20300&quot; value=&quot;Slide 18&quot;/&gt;&lt;property id=&quot;20307&quot; value=&quot;276&quot;/&gt;&lt;/object&gt;&lt;object type=&quot;3&quot; unique_id=&quot;10022&quot;&gt;&lt;property id=&quot;20148&quot; value=&quot;5&quot;/&gt;&lt;property id=&quot;20300&quot; value=&quot;Slide 19&quot;/&gt;&lt;property id=&quot;20307&quot; value=&quot;277&quot;/&gt;&lt;/object&gt;&lt;object type=&quot;3&quot; unique_id=&quot;10023&quot;&gt;&lt;property id=&quot;20148&quot; value=&quot;5&quot;/&gt;&lt;property id=&quot;20300&quot; value=&quot;Slide 20&quot;/&gt;&lt;property id=&quot;20307&quot; value=&quot;278&quot;/&gt;&lt;/object&gt;&lt;object type=&quot;3&quot; unique_id=&quot;10024&quot;&gt;&lt;property id=&quot;20148&quot; value=&quot;5&quot;/&gt;&lt;property id=&quot;20300&quot; value=&quot;Slide 21&quot;/&gt;&lt;property id=&quot;20307&quot; value=&quot;279&quot;/&gt;&lt;/object&gt;&lt;object type=&quot;3&quot; unique_id=&quot;10025&quot;&gt;&lt;property id=&quot;20148&quot; value=&quot;5&quot;/&gt;&lt;property id=&quot;20300&quot; value=&quot;Slide 22&quot;/&gt;&lt;property id=&quot;20307&quot; value=&quot;281&quot;/&gt;&lt;/object&gt;&lt;object type=&quot;3&quot; unique_id=&quot;10026&quot;&gt;&lt;property id=&quot;20148&quot; value=&quot;5&quot;/&gt;&lt;property id=&quot;20300&quot; value=&quot;Slide 23&quot;/&gt;&lt;property id=&quot;20307&quot; value=&quot;283&quot;/&gt;&lt;/object&gt;&lt;object type=&quot;3&quot; unique_id=&quot;10027&quot;&gt;&lt;property id=&quot;20148&quot; value=&quot;5&quot;/&gt;&lt;property id=&quot;20300&quot; value=&quot;Slide 24&quot;/&gt;&lt;property id=&quot;20307&quot; value=&quot;282&quot;/&gt;&lt;/object&gt;&lt;object type=&quot;3&quot; unique_id=&quot;10028&quot;&gt;&lt;property id=&quot;20148&quot; value=&quot;5&quot;/&gt;&lt;property id=&quot;20300&quot; value=&quot;Slide 25&quot;/&gt;&lt;property id=&quot;20307&quot; value=&quot;284&quot;/&gt;&lt;/object&gt;&lt;object type=&quot;3&quot; unique_id=&quot;10029&quot;&gt;&lt;property id=&quot;20148&quot; value=&quot;5&quot;/&gt;&lt;property id=&quot;20300&quot; value=&quot;Slide 26&quot;/&gt;&lt;property id=&quot;20307&quot; value=&quot;285&quot;/&gt;&lt;/object&gt;&lt;object type=&quot;3&quot; unique_id=&quot;10030&quot;&gt;&lt;property id=&quot;20148&quot; value=&quot;5&quot;/&gt;&lt;property id=&quot;20300&quot; value=&quot;Slide 27&quot;/&gt;&lt;property id=&quot;20307&quot; value=&quot;286&quot;/&gt;&lt;/object&gt;&lt;object type=&quot;3&quot; unique_id=&quot;10031&quot;&gt;&lt;property id=&quot;20148&quot; value=&quot;5&quot;/&gt;&lt;property id=&quot;20300&quot; value=&quot;Slide 28&quot;/&gt;&lt;property id=&quot;20307&quot; value=&quot;287&quot;/&gt;&lt;/object&gt;&lt;object type=&quot;3&quot; unique_id=&quot;10032&quot;&gt;&lt;property id=&quot;20148&quot; value=&quot;5&quot;/&gt;&lt;property id=&quot;20300&quot; value=&quot;Slide 29&quot;/&gt;&lt;property id=&quot;20307&quot; value=&quot;288&quot;/&gt;&lt;/object&gt;&lt;object type=&quot;3&quot; unique_id=&quot;10033&quot;&gt;&lt;property id=&quot;20148&quot; value=&quot;5&quot;/&gt;&lt;property id=&quot;20300&quot; value=&quot;Slide 30&quot;/&gt;&lt;property id=&quot;20307&quot; value=&quot;289&quot;/&gt;&lt;/object&gt;&lt;object type=&quot;3&quot; unique_id=&quot;10034&quot;&gt;&lt;property id=&quot;20148&quot; value=&quot;5&quot;/&gt;&lt;property id=&quot;20300&quot; value=&quot;Slide 31&quot;/&gt;&lt;property id=&quot;20307&quot; value=&quot;290&quot;/&gt;&lt;/object&gt;&lt;object type=&quot;3&quot; unique_id=&quot;10035&quot;&gt;&lt;property id=&quot;20148&quot; value=&quot;5&quot;/&gt;&lt;property id=&quot;20300&quot; value=&quot;Slide 32&quot;/&gt;&lt;property id=&quot;20307&quot; value=&quot;296&quot;/&gt;&lt;/object&gt;&lt;object type=&quot;3&quot; unique_id=&quot;10036&quot;&gt;&lt;property id=&quot;20148&quot; value=&quot;5&quot;/&gt;&lt;property id=&quot;20300&quot; value=&quot;Slide 33&quot;/&gt;&lt;property id=&quot;20307&quot; value=&quot;292&quot;/&gt;&lt;/object&gt;&lt;object type=&quot;3&quot; unique_id=&quot;10037&quot;&gt;&lt;property id=&quot;20148&quot; value=&quot;5&quot;/&gt;&lt;property id=&quot;20300&quot; value=&quot;Slide 34&quot;/&gt;&lt;property id=&quot;20307&quot; value=&quot;294&quot;/&gt;&lt;/object&gt;&lt;object type=&quot;3&quot; unique_id=&quot;10038&quot;&gt;&lt;property id=&quot;20148&quot; value=&quot;5&quot;/&gt;&lt;property id=&quot;20300&quot; value=&quot;Slide 35&quot;/&gt;&lt;property id=&quot;20307&quot; value=&quot;295&quot;/&gt;&lt;/object&gt;&lt;object type=&quot;3&quot; unique_id=&quot;10039&quot;&gt;&lt;property id=&quot;20148&quot; value=&quot;5&quot;/&gt;&lt;property id=&quot;20300&quot; value=&quot;Slide 36&quot;/&gt;&lt;property id=&quot;20307&quot; value=&quot;297&quot;/&gt;&lt;/object&gt;&lt;object type=&quot;3&quot; unique_id=&quot;10040&quot;&gt;&lt;property id=&quot;20148&quot; value=&quot;5&quot;/&gt;&lt;property id=&quot;20300&quot; value=&quot;Slide 37&quot;/&gt;&lt;property id=&quot;20307&quot; value=&quot;298&quot;/&gt;&lt;/object&gt;&lt;object type=&quot;3&quot; unique_id=&quot;10041&quot;&gt;&lt;property id=&quot;20148&quot; value=&quot;5&quot;/&gt;&lt;property id=&quot;20300&quot; value=&quot;Slide 38&quot;/&gt;&lt;property id=&quot;20307&quot; value=&quot;299&quot;/&gt;&lt;/object&gt;&lt;object type=&quot;3&quot; unique_id=&quot;10042&quot;&gt;&lt;property id=&quot;20148&quot; value=&quot;5&quot;/&gt;&lt;property id=&quot;20300&quot; value=&quot;Slide 39&quot;/&gt;&lt;property id=&quot;20307&quot; value=&quot;300&quot;/&gt;&lt;/object&gt;&lt;object type=&quot;3&quot; unique_id=&quot;10043&quot;&gt;&lt;property id=&quot;20148&quot; value=&quot;5&quot;/&gt;&lt;property id=&quot;20300&quot; value=&quot;Slide 40&quot;/&gt;&lt;property id=&quot;20307&quot; value=&quot;301&quot;/&gt;&lt;/object&gt;&lt;object type=&quot;3&quot; unique_id=&quot;10044&quot;&gt;&lt;property id=&quot;20148&quot; value=&quot;5&quot;/&gt;&lt;property id=&quot;20300&quot; value=&quot;Slide 41&quot;/&gt;&lt;property id=&quot;20307&quot; value=&quot;303&quot;/&gt;&lt;/object&gt;&lt;object type=&quot;3&quot; unique_id=&quot;10045&quot;&gt;&lt;property id=&quot;20148&quot; value=&quot;5&quot;/&gt;&lt;property id=&quot;20300&quot; value=&quot;Slide 42&quot;/&gt;&lt;property id=&quot;20307&quot; value=&quot;304&quot;/&gt;&lt;/object&gt;&lt;object type=&quot;3&quot; unique_id=&quot;10046&quot;&gt;&lt;property id=&quot;20148&quot; value=&quot;5&quot;/&gt;&lt;property id=&quot;20300&quot; value=&quot;Slide 43&quot;/&gt;&lt;property id=&quot;20307&quot; value=&quot;305&quot;/&gt;&lt;/object&gt;&lt;object type=&quot;3&quot; unique_id=&quot;10047&quot;&gt;&lt;property id=&quot;20148&quot; value=&quot;5&quot;/&gt;&lt;property id=&quot;20300&quot; value=&quot;Slide 44&quot;/&gt;&lt;property id=&quot;20307&quot; value=&quot;306&quot;/&gt;&lt;/object&gt;&lt;object type=&quot;3&quot; unique_id=&quot;10048&quot;&gt;&lt;property id=&quot;20148&quot; value=&quot;5&quot;/&gt;&lt;property id=&quot;20300&quot; value=&quot;Slide 45&quot;/&gt;&lt;property id=&quot;20307&quot; value=&quot;307&quot;/&gt;&lt;/object&gt;&lt;object type=&quot;3&quot; unique_id=&quot;10049&quot;&gt;&lt;property id=&quot;20148&quot; value=&quot;5&quot;/&gt;&lt;property id=&quot;20300&quot; value=&quot;Slide 46&quot;/&gt;&lt;property id=&quot;20307&quot; value=&quot;308&quot;/&gt;&lt;/object&gt;&lt;object type=&quot;3&quot; unique_id=&quot;10050&quot;&gt;&lt;property id=&quot;20148&quot; value=&quot;5&quot;/&gt;&lt;property id=&quot;20300&quot; value=&quot;Slide 47&quot;/&gt;&lt;property id=&quot;20307&quot; value=&quot;309&quot;/&gt;&lt;/object&gt;&lt;object type=&quot;3&quot; unique_id=&quot;10051&quot;&gt;&lt;property id=&quot;20148&quot; value=&quot;5&quot;/&gt;&lt;property id=&quot;20300&quot; value=&quot;Slide 48&quot;/&gt;&lt;property id=&quot;20307&quot; value=&quot;310&quot;/&gt;&lt;/object&gt;&lt;object type=&quot;3&quot; unique_id=&quot;10052&quot;&gt;&lt;property id=&quot;20148&quot; value=&quot;5&quot;/&gt;&lt;property id=&quot;20300&quot; value=&quot;Slide 49&quot;/&gt;&lt;property id=&quot;20307&quot; value=&quot;312&quot;/&gt;&lt;/object&gt;&lt;object type=&quot;3&quot; unique_id=&quot;10053&quot;&gt;&lt;property id=&quot;20148&quot; value=&quot;5&quot;/&gt;&lt;property id=&quot;20300&quot; value=&quot;Slide 50&quot;/&gt;&lt;property id=&quot;20307&quot; value=&quot;311&quot;/&gt;&lt;/object&gt;&lt;object type=&quot;3&quot; unique_id=&quot;10054&quot;&gt;&lt;property id=&quot;20148&quot; value=&quot;5&quot;/&gt;&lt;property id=&quot;20300&quot; value=&quot;Slide 51&quot;/&gt;&lt;property id=&quot;20307&quot; value=&quot;314&quot;/&gt;&lt;/object&gt;&lt;object type=&quot;3&quot; unique_id=&quot;10055&quot;&gt;&lt;property id=&quot;20148&quot; value=&quot;5&quot;/&gt;&lt;property id=&quot;20300&quot; value=&quot;Slide 52&quot;/&gt;&lt;property id=&quot;20307&quot; value=&quot;315&quot;/&gt;&lt;/object&gt;&lt;object type=&quot;3&quot; unique_id=&quot;10056&quot;&gt;&lt;property id=&quot;20148&quot; value=&quot;5&quot;/&gt;&lt;property id=&quot;20300&quot; value=&quot;Slide 53&quot;/&gt;&lt;property id=&quot;20307&quot; value=&quot;313&quot;/&gt;&lt;/object&gt;&lt;object type=&quot;3&quot; unique_id=&quot;10057&quot;&gt;&lt;property id=&quot;20148&quot; value=&quot;5&quot;/&gt;&lt;property id=&quot;20300&quot; value=&quot;Slide 54&quot;/&gt;&lt;property id=&quot;20307&quot; value=&quot;316&quot;/&gt;&lt;/object&gt;&lt;object type=&quot;3&quot; unique_id=&quot;10058&quot;&gt;&lt;property id=&quot;20148&quot; value=&quot;5&quot;/&gt;&lt;property id=&quot;20300&quot; value=&quot;Slide 55&quot;/&gt;&lt;property id=&quot;20307&quot; value=&quot;317&quot;/&gt;&lt;/object&gt;&lt;object type=&quot;3&quot; unique_id=&quot;10059&quot;&gt;&lt;property id=&quot;20148&quot; value=&quot;5&quot;/&gt;&lt;property id=&quot;20300&quot; value=&quot;Slide 56&quot;/&gt;&lt;property id=&quot;20307&quot; value=&quot;318&quot;/&gt;&lt;/object&gt;&lt;object type=&quot;3&quot; unique_id=&quot;10060&quot;&gt;&lt;property id=&quot;20148&quot; value=&quot;5&quot;/&gt;&lt;property id=&quot;20300&quot; value=&quot;Slide 57&quot;/&gt;&lt;property id=&quot;20307&quot; value=&quot;319&quot;/&gt;&lt;/object&gt;&lt;object type=&quot;3&quot; unique_id=&quot;10061&quot;&gt;&lt;property id=&quot;20148&quot; value=&quot;5&quot;/&gt;&lt;property id=&quot;20300&quot; value=&quot;Slide 58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22748</TotalTime>
  <Words>61</Words>
  <Application>Microsoft Office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SEPID RAYANE GORGAN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SRG CO</dc:creator>
  <cp:lastModifiedBy>herati</cp:lastModifiedBy>
  <cp:revision>686</cp:revision>
  <dcterms:created xsi:type="dcterms:W3CDTF">2011-05-29T07:17:31Z</dcterms:created>
  <dcterms:modified xsi:type="dcterms:W3CDTF">2022-01-31T10:00:02Z</dcterms:modified>
</cp:coreProperties>
</file>